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2" r:id="rId1"/>
  </p:sldMasterIdLst>
  <p:notesMasterIdLst>
    <p:notesMasterId r:id="rId6"/>
  </p:notesMasterIdLst>
  <p:sldIdLst>
    <p:sldId id="256" r:id="rId2"/>
    <p:sldId id="270" r:id="rId3"/>
    <p:sldId id="267" r:id="rId4"/>
    <p:sldId id="272" r:id="rId5"/>
  </p:sldIdLst>
  <p:sldSz cx="28870275" cy="162417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14">
          <p15:clr>
            <a:srgbClr val="A4A3A4"/>
          </p15:clr>
        </p15:guide>
        <p15:guide id="2" pos="909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3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 autoAdjust="0"/>
    <p:restoredTop sz="96370" autoAdjust="0"/>
  </p:normalViewPr>
  <p:slideViewPr>
    <p:cSldViewPr>
      <p:cViewPr varScale="1">
        <p:scale>
          <a:sx n="47" d="100"/>
          <a:sy n="47" d="100"/>
        </p:scale>
        <p:origin x="984" y="48"/>
      </p:cViewPr>
      <p:guideLst>
        <p:guide orient="horz" pos="5114"/>
        <p:guide pos="9091"/>
      </p:guideLst>
    </p:cSldViewPr>
  </p:slideViewPr>
  <p:outlineViewPr>
    <p:cViewPr>
      <p:scale>
        <a:sx n="33" d="100"/>
        <a:sy n="33" d="100"/>
      </p:scale>
      <p:origin x="0" y="-8358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950F9EF-D10B-4865-9470-1A88E229029C}" type="datetime1">
              <a:rPr lang="ko-KR" altLang="en-US"/>
              <a:pPr lvl="0">
                <a:defRPr/>
              </a:pPr>
              <a:t>2025-08-18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E6E885F-C4B7-4CB3-8643-83206473A37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E6E885F-C4B7-4CB3-8643-83206473A379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959CA-96D9-45F1-937D-47DCA04447CD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7878D-9138-44C1-BADE-E32AB6BAE832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13CBE-5B01-4C22-96E8-B2DA0D30244D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A7F82-9CCC-4C1B-80D3-F497E155DBE8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9585F-55DD-4041-9B1B-9A7BD9132EE0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62EE-2F90-453C-96E4-2A9D285C6AE0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0D10F-4B05-4659-A13F-F0EAAA610437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C046B-696C-4C59-B12A-74723E70E648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EDB5-AFE7-4293-91FF-DF97F3C65F42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26646-4666-4DEC-8F3B-891D5E783448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C0B84-60E8-4538-90E0-DDDB5ED783D1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2F58E-1631-4B89-B816-C9E699C2A736}" type="datetime1">
              <a:rPr lang="en-US" altLang="ko-KR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23731537" y="15436056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6F15528-21DE-4FAA-801E-634DDDAF4B2B}" type="slidenum">
              <a:rPr lang="en-US" smtClean="0"/>
              <a:pPr algn="r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utoShape 3">
            <a:extLst>
              <a:ext uri="{FF2B5EF4-FFF2-40B4-BE49-F238E27FC236}">
                <a16:creationId xmlns:a16="http://schemas.microsoft.com/office/drawing/2014/main" id="{5A4D2C60-80CB-4A0C-B176-A468E780C76E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1588"/>
            <a:ext cx="28870275" cy="162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719310E2-8A85-44B4-9C41-4B4F284050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69614" y="10649723"/>
            <a:ext cx="882536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8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DAILY REPORT #14</a:t>
            </a:r>
            <a:endParaRPr kumimoji="0" lang="ko-KR" altLang="ko-KR" sz="8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Freeform 14">
            <a:extLst>
              <a:ext uri="{FF2B5EF4-FFF2-40B4-BE49-F238E27FC236}">
                <a16:creationId xmlns:a16="http://schemas.microsoft.com/office/drawing/2014/main" id="{EE87DF50-0FC5-42DB-83A5-BF8B61E14042}"/>
              </a:ext>
            </a:extLst>
          </p:cNvPr>
          <p:cNvSpPr>
            <a:spLocks/>
          </p:cNvSpPr>
          <p:nvPr/>
        </p:nvSpPr>
        <p:spPr bwMode="auto">
          <a:xfrm>
            <a:off x="13309600" y="12949238"/>
            <a:ext cx="14411325" cy="0"/>
          </a:xfrm>
          <a:custGeom>
            <a:avLst/>
            <a:gdLst>
              <a:gd name="T0" fmla="*/ 0 w 9078"/>
              <a:gd name="T1" fmla="*/ 9078 w 9078"/>
              <a:gd name="T2" fmla="*/ 0 w 9078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9078">
                <a:moveTo>
                  <a:pt x="0" y="0"/>
                </a:moveTo>
                <a:lnTo>
                  <a:pt x="907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Line 15">
            <a:extLst>
              <a:ext uri="{FF2B5EF4-FFF2-40B4-BE49-F238E27FC236}">
                <a16:creationId xmlns:a16="http://schemas.microsoft.com/office/drawing/2014/main" id="{019C0EFC-7502-4177-8580-D01A3C550F90}"/>
              </a:ext>
            </a:extLst>
          </p:cNvPr>
          <p:cNvSpPr>
            <a:spLocks noChangeShapeType="1"/>
          </p:cNvSpPr>
          <p:nvPr/>
        </p:nvSpPr>
        <p:spPr bwMode="auto">
          <a:xfrm>
            <a:off x="14469614" y="12121325"/>
            <a:ext cx="13290590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41E4FA-4BFA-4901-ACB6-F06A342D5B33}"/>
              </a:ext>
            </a:extLst>
          </p:cNvPr>
          <p:cNvSpPr txBox="1"/>
          <p:nvPr/>
        </p:nvSpPr>
        <p:spPr>
          <a:xfrm>
            <a:off x="22207537" y="12652911"/>
            <a:ext cx="457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발표자 </a:t>
            </a:r>
            <a:r>
              <a:rPr lang="en-US" altLang="ko-KR" sz="3200" b="1" dirty="0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3200" b="1" dirty="0" err="1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신홍민</a:t>
            </a:r>
            <a:endParaRPr lang="ko-KR" altLang="en-US" sz="3200" b="1" dirty="0">
              <a:solidFill>
                <a:srgbClr val="083D7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4BC87C-7CEF-BAEB-6F6C-1658BB02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D50BCD8D-9C9D-4CC7-F7AC-D9D59C486670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7E59FF0D-367C-CB23-D149-91BEE7D19D5C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BFF74F3D-E93F-76DE-5859-6C4372DEF280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BBF88635-0F06-49F9-BC9A-6C4E0C052B06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6398656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Design for Voltage Convert Circuit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sp>
        <p:nvSpPr>
          <p:cNvPr id="5" name="Rectangle 23">
            <a:extLst>
              <a:ext uri="{FF2B5EF4-FFF2-40B4-BE49-F238E27FC236}">
                <a16:creationId xmlns:a16="http://schemas.microsoft.com/office/drawing/2014/main" id="{A5CD88DD-8F2B-6869-D9A9-56B72B9E1A56}"/>
              </a:ext>
            </a:extLst>
          </p:cNvPr>
          <p:cNvSpPr>
            <a:spLocks noChangeArrowheads="1"/>
          </p:cNvSpPr>
          <p:nvPr/>
        </p:nvSpPr>
        <p:spPr>
          <a:xfrm>
            <a:off x="13837640" y="2347339"/>
            <a:ext cx="10702074" cy="28469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ko-KR" altLang="en-US" sz="3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 소자 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TR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CEDM7001</a:t>
            </a: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  <a:defRPr/>
            </a:pPr>
            <a:r>
              <a:rPr lang="ko-KR" altLang="en-US" sz="3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공급 전압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VCC : 5Vdc</a:t>
            </a:r>
          </a:p>
          <a:p>
            <a:pPr lvl="5"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VDD : 12Vdc</a:t>
            </a:r>
          </a:p>
        </p:txBody>
      </p:sp>
      <p:sp>
        <p:nvSpPr>
          <p:cNvPr id="20" name="Rectangle 23">
            <a:extLst>
              <a:ext uri="{FF2B5EF4-FFF2-40B4-BE49-F238E27FC236}">
                <a16:creationId xmlns:a16="http://schemas.microsoft.com/office/drawing/2014/main" id="{390F8726-7454-3B4F-7F0A-4B7F442A102A}"/>
              </a:ext>
            </a:extLst>
          </p:cNvPr>
          <p:cNvSpPr>
            <a:spLocks noChangeArrowheads="1"/>
          </p:cNvSpPr>
          <p:nvPr/>
        </p:nvSpPr>
        <p:spPr>
          <a:xfrm>
            <a:off x="13836644" y="6697389"/>
            <a:ext cx="9636270" cy="28469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Open Collector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회로로 구현하려 하였지만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5V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전압이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4V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나오는 현상 발생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71500" lvl="0" indent="-571500">
              <a:buFont typeface="Arial" panose="020B0604020202020204" pitchFamily="34" charset="0"/>
              <a:buChar char="•"/>
              <a:defRPr/>
            </a:pP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그렇기에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MOSFET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Level Shifter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회로를 구현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62358342-A555-ABC8-FB8E-EE85BB7E0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7429" y="10102022"/>
            <a:ext cx="6682908" cy="5113200"/>
          </a:xfrm>
          <a:prstGeom prst="rect">
            <a:avLst/>
          </a:prstGeom>
        </p:spPr>
      </p:pic>
      <p:sp>
        <p:nvSpPr>
          <p:cNvPr id="38" name="Rectangle 23">
            <a:extLst>
              <a:ext uri="{FF2B5EF4-FFF2-40B4-BE49-F238E27FC236}">
                <a16:creationId xmlns:a16="http://schemas.microsoft.com/office/drawing/2014/main" id="{93DBF7F8-3C64-4E55-17BB-D854632FECDC}"/>
              </a:ext>
            </a:extLst>
          </p:cNvPr>
          <p:cNvSpPr>
            <a:spLocks noChangeArrowheads="1"/>
          </p:cNvSpPr>
          <p:nvPr/>
        </p:nvSpPr>
        <p:spPr>
          <a:xfrm>
            <a:off x="13941655" y="15215222"/>
            <a:ext cx="8934456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CEDM7001</a:t>
            </a: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6A725A3E-E8E1-E79F-8D98-C1885FC8F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53" y="2410609"/>
            <a:ext cx="13169894" cy="8135749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A29747DB-2D22-D098-FA18-657646A7CA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2137" y="11666330"/>
            <a:ext cx="11301666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84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08A33-5EFE-508F-A621-7D0206D46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9FD21964-6859-1224-2C86-585AF71875CD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377C734B-9820-2DC8-BEAD-8422AAEC3E4D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83756692-EF7D-8C04-BA4D-B482253FBFED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3" name="Rectangle 22">
            <a:extLst>
              <a:ext uri="{FF2B5EF4-FFF2-40B4-BE49-F238E27FC236}">
                <a16:creationId xmlns:a16="http://schemas.microsoft.com/office/drawing/2014/main" id="{D0B5CBE3-1123-9D63-8843-3946D8BDA949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6398656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Design for Voltage Convert Circuit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sp>
        <p:nvSpPr>
          <p:cNvPr id="15" name="Rectangle 23">
            <a:extLst>
              <a:ext uri="{FF2B5EF4-FFF2-40B4-BE49-F238E27FC236}">
                <a16:creationId xmlns:a16="http://schemas.microsoft.com/office/drawing/2014/main" id="{05482494-8A19-A891-104B-122149751CA6}"/>
              </a:ext>
            </a:extLst>
          </p:cNvPr>
          <p:cNvSpPr>
            <a:spLocks noChangeArrowheads="1"/>
          </p:cNvSpPr>
          <p:nvPr/>
        </p:nvSpPr>
        <p:spPr>
          <a:xfrm>
            <a:off x="1411287" y="13015351"/>
            <a:ext cx="21183600" cy="34163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Simulation Result</a:t>
            </a: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INPUT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HIGH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인가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5V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단에서 전압이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Inverting </a:t>
            </a:r>
            <a:r>
              <a:rPr lang="ko-KR" altLang="en-US" sz="3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되서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출력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12V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단에서 전압이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INPUT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펄스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HIGH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맞춰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0V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출력 됨을 확인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INPUT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LOW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인가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5V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단에서 전압이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Inverting </a:t>
            </a:r>
            <a:r>
              <a:rPr lang="ko-KR" altLang="en-US" sz="3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되서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출력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12V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단에서 전압이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INPUT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펄스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LOW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맞춰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12V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출력 됨을 확인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03197949-E026-8907-4836-872BFF554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143" y="2371947"/>
            <a:ext cx="20040744" cy="1054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18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9A23F0-589E-E878-A0E1-929011D86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BF04FDC2-C2E0-7DBF-168A-6473B275A78D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075FFB11-2A04-B0A8-41F1-2D49F9E555F7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480EE373-2865-0B0D-9624-BED81893489C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96F66D40-5F18-8665-7991-518466949403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1600933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MOSFET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선정 및 선정 이유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sp>
        <p:nvSpPr>
          <p:cNvPr id="2" name="Rectangle 23">
            <a:extLst>
              <a:ext uri="{FF2B5EF4-FFF2-40B4-BE49-F238E27FC236}">
                <a16:creationId xmlns:a16="http://schemas.microsoft.com/office/drawing/2014/main" id="{1E6727CC-C777-1F46-0345-E6D962D4CD3D}"/>
              </a:ext>
            </a:extLst>
          </p:cNvPr>
          <p:cNvSpPr>
            <a:spLocks noChangeArrowheads="1"/>
          </p:cNvSpPr>
          <p:nvPr/>
        </p:nvSpPr>
        <p:spPr>
          <a:xfrm>
            <a:off x="2394447" y="3965872"/>
            <a:ext cx="21183600" cy="79098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MOSFET </a:t>
            </a: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선정</a:t>
            </a:r>
            <a:endParaRPr lang="en-US" altLang="ko-KR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71500" lvl="0" indent="-571500">
              <a:buFont typeface="Arial" panose="020B0604020202020204" pitchFamily="34" charset="0"/>
              <a:buChar char="•"/>
              <a:defRPr/>
            </a:pPr>
            <a:endParaRPr lang="en-US" altLang="ko-KR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ko-KR" altLang="en-US" sz="5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선정 이유</a:t>
            </a:r>
            <a:endParaRPr lang="en-US" altLang="ko-KR" sz="5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1" indent="-742950">
              <a:buFont typeface="+mj-lt"/>
              <a:buAutoNum type="arabicPeriod"/>
              <a:defRPr/>
            </a:pP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BJT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비교 시 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MOSFET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가격이 비쌈</a:t>
            </a:r>
            <a:endParaRPr lang="en-US" altLang="ko-KR" sz="4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1" indent="-742950">
              <a:buFont typeface="+mj-lt"/>
              <a:buAutoNum type="arabicPeriod"/>
              <a:defRPr/>
            </a:pP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BJT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보다 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MOSFET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ON 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저항이 작아 발열이 적으며 전력 손실이 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BJT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비해서 매우 적음</a:t>
            </a:r>
            <a:endParaRPr lang="en-US" altLang="ko-KR" sz="4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1" indent="-742950">
              <a:buFont typeface="+mj-lt"/>
              <a:buAutoNum type="arabicPeriod"/>
              <a:defRPr/>
            </a:pP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BJT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비교 시 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Static Current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없으며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 소비전력 계산 시 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TR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소모하는 전류를 포함해서 계산할 필요가 없음 </a:t>
            </a:r>
            <a:endParaRPr lang="en-US" altLang="ko-KR" sz="4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1" indent="-742950">
              <a:buFont typeface="+mj-lt"/>
              <a:buAutoNum type="arabicPeriod"/>
              <a:defRPr/>
            </a:pP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BJT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다르게 전압 구동 소자이기에 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Controller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부담이 </a:t>
            </a:r>
            <a:r>
              <a:rPr lang="ko-KR" altLang="en-US" sz="4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작아짐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게이트 용량 </a:t>
            </a:r>
            <a:r>
              <a:rPr lang="ko-KR" altLang="en-US" sz="4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충방전</a:t>
            </a:r>
            <a:r>
              <a:rPr lang="ko-KR" altLang="en-US" sz="4400">
                <a:latin typeface="나눔스퀘어" panose="020B0600000101010101" pitchFamily="50" charset="-127"/>
                <a:ea typeface="나눔스퀘어" panose="020B0600000101010101" pitchFamily="50" charset="-127"/>
              </a:rPr>
              <a:t> 시  전류 필요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200150" lvl="1" indent="-742950">
              <a:buFont typeface="+mj-lt"/>
              <a:buAutoNum type="arabicPeriod"/>
              <a:defRPr/>
            </a:pP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BJT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보다 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MOSFET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ON 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저항이 작아 발열이 적어</a:t>
            </a:r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열 폭주 현상 위험성이 낮아짐</a:t>
            </a:r>
            <a:endParaRPr lang="en-US" altLang="ko-KR" sz="4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827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1262</TotalTime>
  <Words>200</Words>
  <Application>Microsoft Office PowerPoint</Application>
  <PresentationFormat>사용자 지정</PresentationFormat>
  <Paragraphs>26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3" baseType="lpstr">
      <vt:lpstr>나눔고딕 ExtraBold</vt:lpstr>
      <vt:lpstr>나눔스퀘어</vt:lpstr>
      <vt:lpstr>나눔스퀘어 Bold</vt:lpstr>
      <vt:lpstr>나눔스퀘어 ExtraBold</vt:lpstr>
      <vt:lpstr>맑은 고딕</vt:lpstr>
      <vt:lpstr>Arial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Caleb SHIN</cp:lastModifiedBy>
  <cp:revision>282</cp:revision>
  <dcterms:created xsi:type="dcterms:W3CDTF">2006-08-16T00:00:00Z</dcterms:created>
  <dcterms:modified xsi:type="dcterms:W3CDTF">2025-08-18T12:03:13Z</dcterms:modified>
  <cp:version/>
</cp:coreProperties>
</file>

<file path=docProps/thumbnail.jpeg>
</file>